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FB23F8-B43B-4706-A62D-BD65FCD159D1}" type="datetimeFigureOut">
              <a:rPr lang="uk-UA" smtClean="0"/>
              <a:t>10.06.2017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305C0-A2E6-445F-AF33-FF333B28555C}" type="slidenum">
              <a:rPr lang="uk-UA" smtClean="0"/>
              <a:t>‹#›</a:t>
            </a:fld>
            <a:endParaRPr lang="uk-UA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FB23F8-B43B-4706-A62D-BD65FCD159D1}" type="datetimeFigureOut">
              <a:rPr lang="uk-UA" smtClean="0"/>
              <a:t>10.06.2017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305C0-A2E6-445F-AF33-FF333B28555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FB23F8-B43B-4706-A62D-BD65FCD159D1}" type="datetimeFigureOut">
              <a:rPr lang="uk-UA" smtClean="0"/>
              <a:t>10.06.2017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305C0-A2E6-445F-AF33-FF333B28555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FB23F8-B43B-4706-A62D-BD65FCD159D1}" type="datetimeFigureOut">
              <a:rPr lang="uk-UA" smtClean="0"/>
              <a:t>10.06.2017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305C0-A2E6-445F-AF33-FF333B28555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FB23F8-B43B-4706-A62D-BD65FCD159D1}" type="datetimeFigureOut">
              <a:rPr lang="uk-UA" smtClean="0"/>
              <a:t>10.06.2017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305C0-A2E6-445F-AF33-FF333B28555C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FB23F8-B43B-4706-A62D-BD65FCD159D1}" type="datetimeFigureOut">
              <a:rPr lang="uk-UA" smtClean="0"/>
              <a:t>10.06.2017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305C0-A2E6-445F-AF33-FF333B28555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FB23F8-B43B-4706-A62D-BD65FCD159D1}" type="datetimeFigureOut">
              <a:rPr lang="uk-UA" smtClean="0"/>
              <a:t>10.06.2017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305C0-A2E6-445F-AF33-FF333B28555C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FB23F8-B43B-4706-A62D-BD65FCD159D1}" type="datetimeFigureOut">
              <a:rPr lang="uk-UA" smtClean="0"/>
              <a:t>10.06.2017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305C0-A2E6-445F-AF33-FF333B28555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FB23F8-B43B-4706-A62D-BD65FCD159D1}" type="datetimeFigureOut">
              <a:rPr lang="uk-UA" smtClean="0"/>
              <a:t>10.06.2017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305C0-A2E6-445F-AF33-FF333B28555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FB23F8-B43B-4706-A62D-BD65FCD159D1}" type="datetimeFigureOut">
              <a:rPr lang="uk-UA" smtClean="0"/>
              <a:t>10.06.2017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D305C0-A2E6-445F-AF33-FF333B28555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DFB23F8-B43B-4706-A62D-BD65FCD159D1}" type="datetimeFigureOut">
              <a:rPr lang="uk-UA" smtClean="0"/>
              <a:t>10.06.2017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BD305C0-A2E6-445F-AF33-FF333B28555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DFB23F8-B43B-4706-A62D-BD65FCD159D1}" type="datetimeFigureOut">
              <a:rPr lang="uk-UA" smtClean="0"/>
              <a:t>10.06.2017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BD305C0-A2E6-445F-AF33-FF333B28555C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Презентація на </a:t>
            </a:r>
            <a:r>
              <a:rPr lang="uk-UA" dirty="0" smtClean="0"/>
              <a:t>тему: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uk-UA" dirty="0" smtClean="0"/>
              <a:t>”Будова </a:t>
            </a:r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ютера”</a:t>
            </a:r>
            <a:endParaRPr lang="uk-UA" dirty="0"/>
          </a:p>
        </p:txBody>
      </p:sp>
      <p:pic>
        <p:nvPicPr>
          <p:cNvPr id="6" name="Содержимое 5" descr="gamer_com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8489" y="1784350"/>
            <a:ext cx="7144221" cy="4572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2844928"/>
          </a:xfrm>
        </p:spPr>
        <p:txBody>
          <a:bodyPr/>
          <a:lstStyle/>
          <a:p>
            <a:r>
              <a:rPr lang="uk-UA" dirty="0" smtClean="0"/>
              <a:t>Виконав</a:t>
            </a:r>
            <a:br>
              <a:rPr lang="uk-UA" dirty="0" smtClean="0"/>
            </a:br>
            <a:r>
              <a:rPr lang="uk-UA" dirty="0" smtClean="0"/>
              <a:t>Учень 8 – Б класу</a:t>
            </a:r>
            <a:br>
              <a:rPr lang="uk-UA" dirty="0" smtClean="0"/>
            </a:br>
            <a:r>
              <a:rPr lang="uk-UA" dirty="0" err="1" smtClean="0"/>
              <a:t>Іващенко</a:t>
            </a:r>
            <a:r>
              <a:rPr lang="uk-UA" dirty="0" smtClean="0"/>
              <a:t> Антон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Процесор</a:t>
            </a:r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3742184" cy="5422900"/>
          </a:xfrm>
        </p:spPr>
        <p:txBody>
          <a:bodyPr>
            <a:normAutofit/>
          </a:bodyPr>
          <a:lstStyle/>
          <a:p>
            <a:r>
              <a:rPr lang="ru-RU" sz="2400" b="1" dirty="0" err="1" smtClean="0"/>
              <a:t>Центральний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процесор</a:t>
            </a:r>
            <a:r>
              <a:rPr lang="ru-RU" sz="2400" b="1" dirty="0" smtClean="0"/>
              <a:t>, ЦП</a:t>
            </a:r>
            <a:r>
              <a:rPr lang="ru-RU" sz="2400" dirty="0" smtClean="0"/>
              <a:t> (англ. </a:t>
            </a:r>
            <a:r>
              <a:rPr lang="ru-RU" sz="2400" i="1" dirty="0" err="1" smtClean="0"/>
              <a:t>Central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processing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unit</a:t>
            </a:r>
            <a:r>
              <a:rPr lang="ru-RU" sz="2400" i="1" dirty="0" smtClean="0"/>
              <a:t>, CPU</a:t>
            </a:r>
            <a:r>
              <a:rPr lang="ru-RU" sz="2400" dirty="0" smtClean="0"/>
              <a:t>) — </a:t>
            </a:r>
            <a:r>
              <a:rPr lang="ru-RU" sz="2400" dirty="0" err="1" smtClean="0"/>
              <a:t>функціональна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частина</a:t>
            </a:r>
            <a:r>
              <a:rPr lang="ru-RU" sz="2400" dirty="0" smtClean="0"/>
              <a:t> </a:t>
            </a:r>
            <a:r>
              <a:rPr lang="ru-RU" sz="2400" dirty="0" err="1" smtClean="0"/>
              <a:t>комп'ютера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призначена</a:t>
            </a:r>
            <a:r>
              <a:rPr lang="ru-RU" sz="2400" dirty="0" smtClean="0"/>
              <a:t> для </a:t>
            </a:r>
            <a:r>
              <a:rPr lang="ru-RU" sz="2400" dirty="0" err="1" smtClean="0"/>
              <a:t>інтерпретації</a:t>
            </a:r>
            <a:r>
              <a:rPr lang="ru-RU" sz="2400" dirty="0" smtClean="0"/>
              <a:t> команд.</a:t>
            </a:r>
            <a:endParaRPr lang="uk-UA" sz="2400" dirty="0"/>
          </a:p>
        </p:txBody>
      </p:sp>
      <p:pic>
        <p:nvPicPr>
          <p:cNvPr id="6" name="Содержимое 5" descr="th (1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410200" y="2959100"/>
            <a:ext cx="1524000" cy="1524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Материнська плата</a:t>
            </a:r>
            <a:endParaRPr lang="uk-UA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4246240" cy="5422900"/>
          </a:xfrm>
        </p:spPr>
        <p:txBody>
          <a:bodyPr>
            <a:normAutofit/>
          </a:bodyPr>
          <a:lstStyle/>
          <a:p>
            <a:r>
              <a:rPr lang="vi-VN" sz="2400" b="1" dirty="0" smtClean="0"/>
              <a:t>Матери́нська пла́та</a:t>
            </a:r>
            <a:r>
              <a:rPr lang="vi-VN" sz="2400" dirty="0" smtClean="0"/>
              <a:t>, </a:t>
            </a:r>
            <a:r>
              <a:rPr lang="vi-VN" sz="2400" b="1" dirty="0" smtClean="0"/>
              <a:t>систе́мна пла́та</a:t>
            </a:r>
            <a:r>
              <a:rPr lang="vi-VN" sz="2400" dirty="0" smtClean="0"/>
              <a:t>, </a:t>
            </a:r>
            <a:r>
              <a:rPr lang="vi-VN" sz="2400" b="1" dirty="0" smtClean="0"/>
              <a:t>ба́зова пла́та</a:t>
            </a:r>
            <a:r>
              <a:rPr lang="vi-VN" sz="2400" baseline="30000" dirty="0" smtClean="0"/>
              <a:t>[1]</a:t>
            </a:r>
            <a:r>
              <a:rPr lang="vi-VN" sz="2400" dirty="0" smtClean="0"/>
              <a:t> (англ. </a:t>
            </a:r>
            <a:r>
              <a:rPr lang="en-US" sz="2400" i="1" dirty="0" smtClean="0"/>
              <a:t>motherboard</a:t>
            </a:r>
            <a:r>
              <a:rPr lang="en-US" sz="2400" dirty="0" smtClean="0"/>
              <a:t>), </a:t>
            </a:r>
            <a:r>
              <a:rPr lang="vi-VN" sz="2400" dirty="0" smtClean="0"/>
              <a:t>відома також як </a:t>
            </a:r>
            <a:r>
              <a:rPr lang="vi-VN" sz="2400" b="1" dirty="0" smtClean="0"/>
              <a:t>головна плата</a:t>
            </a:r>
            <a:r>
              <a:rPr lang="vi-VN" sz="2400" dirty="0" smtClean="0"/>
              <a:t> (</a:t>
            </a:r>
            <a:r>
              <a:rPr lang="en-US" sz="2400" i="1" dirty="0" err="1" smtClean="0"/>
              <a:t>mainboard</a:t>
            </a:r>
            <a:r>
              <a:rPr lang="en-US" sz="2400" dirty="0" smtClean="0"/>
              <a:t>) — </a:t>
            </a:r>
            <a:r>
              <a:rPr lang="vi-VN" sz="2400" dirty="0" smtClean="0"/>
              <a:t>плата, на якій містяться основні компоненти комп'ютера,</a:t>
            </a:r>
            <a:r>
              <a:rPr lang="uk-UA" sz="2400" dirty="0" smtClean="0"/>
              <a:t> </a:t>
            </a:r>
            <a:r>
              <a:rPr lang="vi-VN" sz="2400" dirty="0" smtClean="0"/>
              <a:t>що</a:t>
            </a:r>
            <a:r>
              <a:rPr lang="uk-UA" sz="2400" dirty="0" smtClean="0"/>
              <a:t> </a:t>
            </a:r>
            <a:r>
              <a:rPr lang="vi-VN" sz="2400" dirty="0" smtClean="0"/>
              <a:t>забезпечують логіку.</a:t>
            </a:r>
            <a:endParaRPr lang="uk-UA" sz="2400" dirty="0"/>
          </a:p>
        </p:txBody>
      </p:sp>
      <p:pic>
        <p:nvPicPr>
          <p:cNvPr id="7" name="Содержимое 6" descr="th (2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410200" y="2959100"/>
            <a:ext cx="1524000" cy="1524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Відеокарта</a:t>
            </a:r>
            <a:endParaRPr lang="uk-UA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4102224" cy="5422900"/>
          </a:xfrm>
        </p:spPr>
        <p:txBody>
          <a:bodyPr/>
          <a:lstStyle/>
          <a:p>
            <a:r>
              <a:rPr lang="vi-VN" sz="2400" b="1" dirty="0" smtClean="0"/>
              <a:t>Відеока́рта</a:t>
            </a:r>
            <a:r>
              <a:rPr lang="vi-VN" sz="2400" dirty="0" smtClean="0"/>
              <a:t> (англ. </a:t>
            </a:r>
            <a:r>
              <a:rPr lang="en-US" sz="2400" i="1" dirty="0" smtClean="0"/>
              <a:t>video card</a:t>
            </a:r>
            <a:r>
              <a:rPr lang="en-US" sz="2400" dirty="0" smtClean="0"/>
              <a:t>, </a:t>
            </a:r>
            <a:r>
              <a:rPr lang="vi-VN" sz="2400" dirty="0" smtClean="0"/>
              <a:t>також </a:t>
            </a:r>
            <a:r>
              <a:rPr lang="vi-VN" sz="2400" i="1" dirty="0" smtClean="0"/>
              <a:t>графічна карта</a:t>
            </a:r>
            <a:r>
              <a:rPr lang="vi-VN" sz="2400" dirty="0" smtClean="0"/>
              <a:t>, </a:t>
            </a:r>
            <a:r>
              <a:rPr lang="vi-VN" sz="2400" i="1" dirty="0" smtClean="0"/>
              <a:t>графічний адаптер</a:t>
            </a:r>
            <a:r>
              <a:rPr lang="vi-VN" sz="2400" dirty="0" smtClean="0"/>
              <a:t>, </a:t>
            </a:r>
            <a:r>
              <a:rPr lang="vi-VN" sz="2400" i="1" dirty="0" smtClean="0"/>
              <a:t>графічний прискорювач</a:t>
            </a:r>
            <a:r>
              <a:rPr lang="vi-VN" sz="2400" dirty="0" smtClean="0"/>
              <a:t>) — пристрій, призначений для обробки і генерації зображень з подальшим їхнім виведенням на екран</a:t>
            </a:r>
            <a:r>
              <a:rPr lang="uk-UA" sz="2400" dirty="0" smtClean="0"/>
              <a:t> </a:t>
            </a:r>
            <a:r>
              <a:rPr lang="vi-VN" sz="2400" dirty="0" smtClean="0"/>
              <a:t>периферійного пристрою</a:t>
            </a:r>
            <a:r>
              <a:rPr lang="vi-VN" dirty="0" smtClean="0"/>
              <a:t>.</a:t>
            </a:r>
            <a:endParaRPr lang="uk-UA" dirty="0"/>
          </a:p>
        </p:txBody>
      </p:sp>
      <p:pic>
        <p:nvPicPr>
          <p:cNvPr id="7" name="Содержимое 6" descr="th (4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410200" y="3135312"/>
            <a:ext cx="1524000" cy="117157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Вінчестер</a:t>
            </a:r>
            <a:endParaRPr lang="uk-UA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4462264" cy="5422900"/>
          </a:xfrm>
        </p:spPr>
        <p:txBody>
          <a:bodyPr>
            <a:normAutofit/>
          </a:bodyPr>
          <a:lstStyle/>
          <a:p>
            <a:r>
              <a:rPr lang="vi-VN" sz="2000" b="1" dirty="0" smtClean="0"/>
              <a:t>Тверди́й диск</a:t>
            </a:r>
            <a:r>
              <a:rPr lang="vi-VN" sz="2000" baseline="30000" dirty="0" smtClean="0"/>
              <a:t>[1]</a:t>
            </a:r>
            <a:r>
              <a:rPr lang="vi-VN" sz="2000" dirty="0" smtClean="0"/>
              <a:t> або </a:t>
            </a:r>
            <a:r>
              <a:rPr lang="vi-VN" sz="2000" b="1" dirty="0" smtClean="0"/>
              <a:t>Тверди́й магні́тний диск</a:t>
            </a:r>
            <a:r>
              <a:rPr lang="vi-VN" sz="2000" baseline="30000" dirty="0" smtClean="0"/>
              <a:t>[2]</a:t>
            </a:r>
            <a:r>
              <a:rPr lang="vi-VN" sz="2000" dirty="0" smtClean="0"/>
              <a:t>, або </a:t>
            </a:r>
            <a:r>
              <a:rPr lang="vi-VN" sz="2000" b="1" dirty="0" smtClean="0"/>
              <a:t>Накопичувач на магнітних дисках</a:t>
            </a:r>
            <a:r>
              <a:rPr lang="vi-VN" sz="2000" dirty="0" smtClean="0"/>
              <a:t> (англ. </a:t>
            </a:r>
            <a:r>
              <a:rPr lang="en-US" sz="2000" i="1" dirty="0" smtClean="0"/>
              <a:t>Hard (magnetic) disk drive</a:t>
            </a:r>
            <a:r>
              <a:rPr lang="en-US" sz="2000" dirty="0" smtClean="0"/>
              <a:t>, </a:t>
            </a:r>
            <a:r>
              <a:rPr lang="vi-VN" sz="2000" dirty="0" smtClean="0"/>
              <a:t>англ. </a:t>
            </a:r>
            <a:r>
              <a:rPr lang="en-US" sz="2000" i="1" dirty="0" smtClean="0"/>
              <a:t>HDD</a:t>
            </a:r>
            <a:r>
              <a:rPr lang="en-US" sz="2000" dirty="0" smtClean="0"/>
              <a:t>), </a:t>
            </a:r>
            <a:r>
              <a:rPr lang="vi-VN" sz="2000" dirty="0" smtClean="0"/>
              <a:t>у комп'ютерному сленгу — «</a:t>
            </a:r>
            <a:r>
              <a:rPr lang="vi-VN" sz="2000" i="1" dirty="0" smtClean="0"/>
              <a:t>вінчестер</a:t>
            </a:r>
            <a:r>
              <a:rPr lang="vi-VN" sz="2000" dirty="0" smtClean="0"/>
              <a:t>» (від англ. </a:t>
            </a:r>
            <a:r>
              <a:rPr lang="en-US" sz="2000" i="1" dirty="0" err="1" smtClean="0"/>
              <a:t>winchester</a:t>
            </a:r>
            <a:r>
              <a:rPr lang="en-US" sz="2000" dirty="0" smtClean="0"/>
              <a:t>), — </a:t>
            </a:r>
            <a:r>
              <a:rPr lang="vi-VN" sz="2000" dirty="0" smtClean="0"/>
              <a:t>магнітний диск, основа якого виконана з твердого матеріалу</a:t>
            </a:r>
            <a:r>
              <a:rPr lang="vi-VN" sz="2000" baseline="30000" dirty="0" smtClean="0"/>
              <a:t>[3][2]</a:t>
            </a:r>
            <a:r>
              <a:rPr lang="vi-VN" sz="2000" dirty="0" smtClean="0"/>
              <a:t>. У більшості ЕОМ виконує функцію енергонезалежного носія інформації (комп'ютерної пам'яті чи нагромаджувача інформації) з довільним доступом (англ.</a:t>
            </a:r>
            <a:r>
              <a:rPr lang="en-US" sz="2000" i="1" dirty="0" smtClean="0"/>
              <a:t>random access</a:t>
            </a:r>
            <a:r>
              <a:rPr lang="en-US" sz="2000" dirty="0" smtClean="0"/>
              <a:t>).</a:t>
            </a:r>
            <a:endParaRPr lang="uk-UA" sz="2000" dirty="0"/>
          </a:p>
        </p:txBody>
      </p:sp>
      <p:pic>
        <p:nvPicPr>
          <p:cNvPr id="7" name="Содержимое 6" descr="th (3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410200" y="3149600"/>
            <a:ext cx="1524000" cy="1143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Модулі оперативної </a:t>
            </a:r>
            <a:r>
              <a:rPr lang="uk-UA" smtClean="0"/>
              <a:t>памяті</a:t>
            </a:r>
            <a:endParaRPr lang="uk-UA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395536" y="1268760"/>
            <a:ext cx="3888432" cy="5589240"/>
          </a:xfrm>
        </p:spPr>
        <p:txBody>
          <a:bodyPr>
            <a:normAutofit/>
          </a:bodyPr>
          <a:lstStyle/>
          <a:p>
            <a:r>
              <a:rPr lang="uk-UA" sz="1600" dirty="0" smtClean="0"/>
              <a:t>В обчисленні, </a:t>
            </a:r>
            <a:r>
              <a:rPr lang="uk-UA" sz="1600" b="1" dirty="0" smtClean="0"/>
              <a:t>пам'ять</a:t>
            </a:r>
            <a:r>
              <a:rPr lang="uk-UA" sz="1600" dirty="0" smtClean="0"/>
              <a:t> відноситься до комп'ютерних пристроїв, що використовуються для зберігання інформації для негайного використання в комп'ютері; вона є синонімом терміна «первинне зберігання». Комп'ютерна пам'ять працює на високій швидкості, наприклад, </a:t>
            </a:r>
            <a:r>
              <a:rPr lang="uk-UA" sz="1600" b="1" dirty="0" smtClean="0"/>
              <a:t>оперативна пам'ять</a:t>
            </a:r>
            <a:r>
              <a:rPr lang="uk-UA" sz="1600" dirty="0" smtClean="0"/>
              <a:t> (</a:t>
            </a:r>
            <a:r>
              <a:rPr lang="en-US" sz="1600" dirty="0" smtClean="0"/>
              <a:t>RAM), </a:t>
            </a:r>
            <a:r>
              <a:rPr lang="uk-UA" sz="1600" dirty="0" smtClean="0"/>
              <a:t>на відміну від зберігання, що забезпечує зберігання даних та повільно-доступних програм, пропонує більш високі можливості. При необхідності, вміст пам'яті комп'ютера може бути переданий у вторинне сховище, за допомогою технології управління пам'яттю під назвою «віртуальна пам'ять». Архаїчний синонім пам'яті — сховище.</a:t>
            </a:r>
            <a:r>
              <a:rPr lang="uk-UA" sz="1600" baseline="30000" dirty="0" smtClean="0"/>
              <a:t>[1]</a:t>
            </a:r>
            <a:endParaRPr lang="uk-UA" sz="1600" dirty="0"/>
          </a:p>
        </p:txBody>
      </p:sp>
      <p:pic>
        <p:nvPicPr>
          <p:cNvPr id="7" name="Содержимое 6" descr="Operativnaya-pamjat-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256652" y="2492896"/>
            <a:ext cx="4658747" cy="2987079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18</TotalTime>
  <Words>25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Метро</vt:lpstr>
      <vt:lpstr>Презентація на тему:  ”Будова комп’ютера”</vt:lpstr>
      <vt:lpstr>Виконав Учень 8 – Б класу Іващенко Антон</vt:lpstr>
      <vt:lpstr>Процесор</vt:lpstr>
      <vt:lpstr>Материнська плата</vt:lpstr>
      <vt:lpstr>Відеокарта</vt:lpstr>
      <vt:lpstr>Вінчестер</vt:lpstr>
      <vt:lpstr>Модулі оперативної памяті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тему:”Будова комп’ютера”</dc:title>
  <dc:creator>Антон</dc:creator>
  <cp:lastModifiedBy>Maksim Kitskaylo</cp:lastModifiedBy>
  <cp:revision>4</cp:revision>
  <dcterms:created xsi:type="dcterms:W3CDTF">2016-09-15T18:41:49Z</dcterms:created>
  <dcterms:modified xsi:type="dcterms:W3CDTF">2017-06-10T16:18:15Z</dcterms:modified>
</cp:coreProperties>
</file>